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70" r:id="rId8"/>
    <p:sldId id="262" r:id="rId9"/>
    <p:sldId id="263" r:id="rId10"/>
    <p:sldId id="264" r:id="rId11"/>
    <p:sldId id="265" r:id="rId12"/>
    <p:sldId id="267" r:id="rId13"/>
    <p:sldId id="268" r:id="rId14"/>
    <p:sldId id="269" r:id="rId15"/>
  </p:sldIdLst>
  <p:sldSz cx="6858000" cy="12192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251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900" autoAdjust="0"/>
    <p:restoredTop sz="94660"/>
  </p:normalViewPr>
  <p:slideViewPr>
    <p:cSldViewPr snapToGrid="0">
      <p:cViewPr varScale="1">
        <p:scale>
          <a:sx n="38" d="100"/>
          <a:sy n="38" d="100"/>
        </p:scale>
        <p:origin x="1736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995312"/>
            <a:ext cx="5829300" cy="4244622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6403625"/>
            <a:ext cx="5143500" cy="2943577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9588C-02DB-4607-ADEE-4AFCFC5FA949}" type="datetimeFigureOut">
              <a:rPr lang="de-DE" smtClean="0"/>
              <a:t>02.03.2021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A6898-6038-4E19-9AD4-C313580022F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518997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9588C-02DB-4607-ADEE-4AFCFC5FA949}" type="datetimeFigureOut">
              <a:rPr lang="de-DE" smtClean="0"/>
              <a:t>02.03.2021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A6898-6038-4E19-9AD4-C313580022F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882384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649111"/>
            <a:ext cx="1478756" cy="10332156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649111"/>
            <a:ext cx="4350544" cy="10332156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9588C-02DB-4607-ADEE-4AFCFC5FA949}" type="datetimeFigureOut">
              <a:rPr lang="de-DE" smtClean="0"/>
              <a:t>02.03.2021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A6898-6038-4E19-9AD4-C313580022F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441040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9588C-02DB-4607-ADEE-4AFCFC5FA949}" type="datetimeFigureOut">
              <a:rPr lang="de-DE" smtClean="0"/>
              <a:t>02.03.2021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A6898-6038-4E19-9AD4-C313580022F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349105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3039537"/>
            <a:ext cx="5915025" cy="5071532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8159050"/>
            <a:ext cx="5915025" cy="2666999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9588C-02DB-4607-ADEE-4AFCFC5FA949}" type="datetimeFigureOut">
              <a:rPr lang="de-DE" smtClean="0"/>
              <a:t>02.03.2021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A6898-6038-4E19-9AD4-C313580022F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881945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3245556"/>
            <a:ext cx="2914650" cy="7735712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3245556"/>
            <a:ext cx="2914650" cy="7735712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9588C-02DB-4607-ADEE-4AFCFC5FA949}" type="datetimeFigureOut">
              <a:rPr lang="de-DE" smtClean="0"/>
              <a:t>02.03.2021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A6898-6038-4E19-9AD4-C313580022F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392857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49114"/>
            <a:ext cx="5915025" cy="2356556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2" y="2988734"/>
            <a:ext cx="2901255" cy="146473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2" y="4453469"/>
            <a:ext cx="2901255" cy="6550379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4" y="2988734"/>
            <a:ext cx="2915543" cy="146473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4" y="4453469"/>
            <a:ext cx="2915543" cy="6550379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9588C-02DB-4607-ADEE-4AFCFC5FA949}" type="datetimeFigureOut">
              <a:rPr lang="de-DE" smtClean="0"/>
              <a:t>02.03.2021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A6898-6038-4E19-9AD4-C313580022F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254527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9588C-02DB-4607-ADEE-4AFCFC5FA949}" type="datetimeFigureOut">
              <a:rPr lang="de-DE" smtClean="0"/>
              <a:t>02.03.2021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A6898-6038-4E19-9AD4-C313580022F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684774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9588C-02DB-4607-ADEE-4AFCFC5FA949}" type="datetimeFigureOut">
              <a:rPr lang="de-DE" smtClean="0"/>
              <a:t>02.03.2021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A6898-6038-4E19-9AD4-C313580022F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283150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812800"/>
            <a:ext cx="2211884" cy="28448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4" y="1755425"/>
            <a:ext cx="3471863" cy="8664222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3657600"/>
            <a:ext cx="2211884" cy="6776156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9588C-02DB-4607-ADEE-4AFCFC5FA949}" type="datetimeFigureOut">
              <a:rPr lang="de-DE" smtClean="0"/>
              <a:t>02.03.2021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A6898-6038-4E19-9AD4-C313580022F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747458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812800"/>
            <a:ext cx="2211884" cy="28448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4" y="1755425"/>
            <a:ext cx="3471863" cy="8664222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3657600"/>
            <a:ext cx="2211884" cy="6776156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9588C-02DB-4607-ADEE-4AFCFC5FA949}" type="datetimeFigureOut">
              <a:rPr lang="de-DE" smtClean="0"/>
              <a:t>02.03.2021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A6898-6038-4E19-9AD4-C313580022F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044333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649114"/>
            <a:ext cx="5915025" cy="23565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3245556"/>
            <a:ext cx="5915025" cy="77357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11300183"/>
            <a:ext cx="1543050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A9588C-02DB-4607-ADEE-4AFCFC5FA949}" type="datetimeFigureOut">
              <a:rPr lang="de-DE" smtClean="0"/>
              <a:t>02.03.2021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11300183"/>
            <a:ext cx="2314575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11300183"/>
            <a:ext cx="1543050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5A6898-6038-4E19-9AD4-C313580022F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774819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>
            <a:extLst>
              <a:ext uri="{FF2B5EF4-FFF2-40B4-BE49-F238E27FC236}">
                <a16:creationId xmlns:a16="http://schemas.microsoft.com/office/drawing/2014/main" id="{FE4E3AB0-438C-4D5F-9990-59ABE4E469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7250" y="7385759"/>
            <a:ext cx="5143500" cy="2943577"/>
          </a:xfrm>
        </p:spPr>
        <p:txBody>
          <a:bodyPr>
            <a:normAutofit/>
          </a:bodyPr>
          <a:lstStyle/>
          <a:p>
            <a:r>
              <a:rPr lang="de-DE" sz="7200" dirty="0">
                <a:solidFill>
                  <a:schemeClr val="bg1"/>
                </a:solidFill>
                <a:latin typeface="Amboy Black" pitchFamily="50" charset="0"/>
              </a:rPr>
              <a:t>App Design</a:t>
            </a:r>
          </a:p>
        </p:txBody>
      </p:sp>
      <p:pic>
        <p:nvPicPr>
          <p:cNvPr id="5" name="Grafik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52CC0816-5E04-496B-8ACE-70E4494DF1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485" y="3951112"/>
            <a:ext cx="6774932" cy="296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6536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6CEF069-FA52-4DDC-93B8-ABB31D0AFE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3B41C9CF-B3ED-4EBA-B1A0-81F42B291F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066" y="7494"/>
            <a:ext cx="5621865" cy="12171913"/>
          </a:xfrm>
        </p:spPr>
      </p:pic>
    </p:spTree>
    <p:extLst>
      <p:ext uri="{BB962C8B-B14F-4D97-AF65-F5344CB8AC3E}">
        <p14:creationId xmlns:p14="http://schemas.microsoft.com/office/powerpoint/2010/main" val="20751685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6CEF069-FA52-4DDC-93B8-ABB31D0AFE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3B41C9CF-B3ED-4EBA-B1A0-81F42B291F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068" y="7494"/>
            <a:ext cx="5621865" cy="12171913"/>
          </a:xfrm>
        </p:spPr>
      </p:pic>
    </p:spTree>
    <p:extLst>
      <p:ext uri="{BB962C8B-B14F-4D97-AF65-F5344CB8AC3E}">
        <p14:creationId xmlns:p14="http://schemas.microsoft.com/office/powerpoint/2010/main" val="4668201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6CEF069-FA52-4DDC-93B8-ABB31D0AFE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3B41C9CF-B3ED-4EBA-B1A0-81F42B291F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068" y="7494"/>
            <a:ext cx="5621864" cy="12171913"/>
          </a:xfrm>
        </p:spPr>
      </p:pic>
    </p:spTree>
    <p:extLst>
      <p:ext uri="{BB962C8B-B14F-4D97-AF65-F5344CB8AC3E}">
        <p14:creationId xmlns:p14="http://schemas.microsoft.com/office/powerpoint/2010/main" val="3785211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6CEF069-FA52-4DDC-93B8-ABB31D0AFE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3B41C9CF-B3ED-4EBA-B1A0-81F42B291F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1666" y="7495"/>
            <a:ext cx="5614669" cy="12171911"/>
          </a:xfrm>
        </p:spPr>
      </p:pic>
    </p:spTree>
    <p:extLst>
      <p:ext uri="{BB962C8B-B14F-4D97-AF65-F5344CB8AC3E}">
        <p14:creationId xmlns:p14="http://schemas.microsoft.com/office/powerpoint/2010/main" val="20913448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6CEF069-FA52-4DDC-93B8-ABB31D0AFE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3B41C9CF-B3ED-4EBA-B1A0-81F42B291F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1666" y="-16933"/>
            <a:ext cx="5614669" cy="12208933"/>
          </a:xfrm>
        </p:spPr>
      </p:pic>
    </p:spTree>
    <p:extLst>
      <p:ext uri="{BB962C8B-B14F-4D97-AF65-F5344CB8AC3E}">
        <p14:creationId xmlns:p14="http://schemas.microsoft.com/office/powerpoint/2010/main" val="5217196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1F53B8A-9F51-436F-B24F-EA9CEBE157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de-DE" sz="6000" dirty="0">
                <a:solidFill>
                  <a:srgbClr val="E251FC"/>
                </a:solidFill>
                <a:latin typeface="Amboy Black" pitchFamily="50" charset="0"/>
              </a:rPr>
              <a:t>ASPEKTE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54D5E41-5FF7-400E-A89D-D7A541C165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488" y="3232990"/>
            <a:ext cx="5915025" cy="739267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de-DE" sz="3200" dirty="0">
                <a:solidFill>
                  <a:schemeClr val="bg1"/>
                </a:solidFill>
                <a:latin typeface="Amboy Black" pitchFamily="50" charset="0"/>
              </a:rPr>
              <a:t>(</a:t>
            </a:r>
            <a:r>
              <a:rPr lang="de-DE" sz="3200" dirty="0" err="1">
                <a:solidFill>
                  <a:schemeClr val="bg1"/>
                </a:solidFill>
                <a:latin typeface="Amboy Black" pitchFamily="50" charset="0"/>
              </a:rPr>
              <a:t>Loading</a:t>
            </a:r>
            <a:r>
              <a:rPr lang="de-DE" sz="3200" dirty="0">
                <a:solidFill>
                  <a:schemeClr val="bg1"/>
                </a:solidFill>
                <a:latin typeface="Amboy Black" pitchFamily="50" charset="0"/>
              </a:rPr>
              <a:t> Screen)</a:t>
            </a:r>
          </a:p>
          <a:p>
            <a:pPr marL="0" indent="0" algn="ctr">
              <a:buNone/>
            </a:pPr>
            <a:endParaRPr lang="de-DE" sz="3200" dirty="0">
              <a:solidFill>
                <a:schemeClr val="bg1"/>
              </a:solidFill>
              <a:latin typeface="Amboy Black" pitchFamily="50" charset="0"/>
            </a:endParaRPr>
          </a:p>
          <a:p>
            <a:pPr marL="0" indent="0" algn="ctr">
              <a:buNone/>
            </a:pPr>
            <a:r>
              <a:rPr lang="de-DE" sz="3200" dirty="0">
                <a:solidFill>
                  <a:schemeClr val="bg1"/>
                </a:solidFill>
                <a:latin typeface="Amboy Black" pitchFamily="50" charset="0"/>
              </a:rPr>
              <a:t>Main Menu</a:t>
            </a:r>
          </a:p>
          <a:p>
            <a:pPr marL="0" indent="0" algn="ctr">
              <a:buNone/>
            </a:pPr>
            <a:endParaRPr lang="de-DE" sz="3200" dirty="0">
              <a:solidFill>
                <a:schemeClr val="bg1"/>
              </a:solidFill>
              <a:latin typeface="Amboy Black" pitchFamily="50" charset="0"/>
            </a:endParaRPr>
          </a:p>
          <a:p>
            <a:pPr marL="0" indent="0" algn="ctr">
              <a:buNone/>
            </a:pPr>
            <a:r>
              <a:rPr lang="de-DE" sz="3200" dirty="0">
                <a:solidFill>
                  <a:schemeClr val="bg1"/>
                </a:solidFill>
                <a:latin typeface="Amboy Black" pitchFamily="50" charset="0"/>
              </a:rPr>
              <a:t>Logo / ICON</a:t>
            </a:r>
          </a:p>
          <a:p>
            <a:pPr marL="0" indent="0" algn="ctr">
              <a:buNone/>
            </a:pPr>
            <a:endParaRPr lang="de-DE" sz="3200" dirty="0">
              <a:solidFill>
                <a:schemeClr val="bg1"/>
              </a:solidFill>
              <a:latin typeface="Amboy Black" pitchFamily="50" charset="0"/>
            </a:endParaRPr>
          </a:p>
          <a:p>
            <a:pPr marL="0" indent="0" algn="ctr">
              <a:buNone/>
            </a:pPr>
            <a:r>
              <a:rPr lang="de-DE" sz="3200" dirty="0">
                <a:solidFill>
                  <a:schemeClr val="bg1"/>
                </a:solidFill>
                <a:latin typeface="Amboy Black" pitchFamily="50" charset="0"/>
              </a:rPr>
              <a:t>3 Kamera Modi</a:t>
            </a:r>
          </a:p>
          <a:p>
            <a:pPr marL="0" indent="0" algn="ctr">
              <a:buNone/>
            </a:pPr>
            <a:endParaRPr lang="de-DE" sz="3200" dirty="0">
              <a:solidFill>
                <a:schemeClr val="bg1"/>
              </a:solidFill>
              <a:latin typeface="Amboy Black" pitchFamily="50" charset="0"/>
            </a:endParaRPr>
          </a:p>
          <a:p>
            <a:pPr marL="0" indent="0" algn="ctr">
              <a:buNone/>
            </a:pPr>
            <a:r>
              <a:rPr lang="de-DE" sz="3200" dirty="0">
                <a:solidFill>
                  <a:schemeClr val="bg1"/>
                </a:solidFill>
                <a:latin typeface="Amboy Black" pitchFamily="50" charset="0"/>
              </a:rPr>
              <a:t>GUI</a:t>
            </a:r>
          </a:p>
          <a:p>
            <a:pPr marL="0" indent="0" algn="ctr">
              <a:buNone/>
            </a:pPr>
            <a:endParaRPr lang="de-DE" sz="3200" dirty="0">
              <a:solidFill>
                <a:schemeClr val="bg1"/>
              </a:solidFill>
              <a:latin typeface="Amboy Black" pitchFamily="50" charset="0"/>
            </a:endParaRPr>
          </a:p>
          <a:p>
            <a:pPr marL="0" indent="0" algn="ctr">
              <a:buNone/>
            </a:pPr>
            <a:r>
              <a:rPr lang="de-DE" sz="3200" dirty="0">
                <a:solidFill>
                  <a:schemeClr val="bg1"/>
                </a:solidFill>
                <a:latin typeface="Amboy Black" pitchFamily="50" charset="0"/>
              </a:rPr>
              <a:t>Ausfahrbares </a:t>
            </a:r>
            <a:r>
              <a:rPr lang="de-DE" sz="3200" dirty="0" err="1">
                <a:solidFill>
                  <a:schemeClr val="bg1"/>
                </a:solidFill>
                <a:latin typeface="Amboy Black" pitchFamily="50" charset="0"/>
              </a:rPr>
              <a:t>Scoreboard</a:t>
            </a:r>
            <a:endParaRPr lang="de-DE" sz="3200" dirty="0">
              <a:solidFill>
                <a:schemeClr val="bg1"/>
              </a:solidFill>
              <a:latin typeface="Amboy Black" pitchFamily="50" charset="0"/>
            </a:endParaRPr>
          </a:p>
        </p:txBody>
      </p:sp>
      <p:pic>
        <p:nvPicPr>
          <p:cNvPr id="4" name="Grafik 3" descr="Ein Bild, das Text enthält.&#10;&#10;Automatisch generierte Beschreibung">
            <a:extLst>
              <a:ext uri="{FF2B5EF4-FFF2-40B4-BE49-F238E27FC236}">
                <a16:creationId xmlns:a16="http://schemas.microsoft.com/office/drawing/2014/main" id="{3D89A9B0-7EB7-4E39-8426-4E3B261527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2772" y="10265588"/>
            <a:ext cx="3272455" cy="1431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69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D0A012FE-733C-4AE8-ABFC-199EEFD1A7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84001"/>
            <a:ext cx="6750362" cy="4623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3988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528EB6C-6ED3-4B82-A5BA-F94970C45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8D2B2471-759D-4AB2-A40C-02EF5B7302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37" y="2870570"/>
            <a:ext cx="6859315" cy="6782143"/>
          </a:xfrm>
        </p:spPr>
      </p:pic>
    </p:spTree>
    <p:extLst>
      <p:ext uri="{BB962C8B-B14F-4D97-AF65-F5344CB8AC3E}">
        <p14:creationId xmlns:p14="http://schemas.microsoft.com/office/powerpoint/2010/main" val="35450485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6CEF069-FA52-4DDC-93B8-ABB31D0AFE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3B41C9CF-B3ED-4EBA-B1A0-81F42B291F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066" y="-5101"/>
            <a:ext cx="5621867" cy="12197100"/>
          </a:xfrm>
        </p:spPr>
      </p:pic>
    </p:spTree>
    <p:extLst>
      <p:ext uri="{BB962C8B-B14F-4D97-AF65-F5344CB8AC3E}">
        <p14:creationId xmlns:p14="http://schemas.microsoft.com/office/powerpoint/2010/main" val="26181852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6CEF069-FA52-4DDC-93B8-ABB31D0AFE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3B41C9CF-B3ED-4EBA-B1A0-81F42B291F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066" y="-4197"/>
            <a:ext cx="5621866" cy="12195292"/>
          </a:xfrm>
        </p:spPr>
      </p:pic>
    </p:spTree>
    <p:extLst>
      <p:ext uri="{BB962C8B-B14F-4D97-AF65-F5344CB8AC3E}">
        <p14:creationId xmlns:p14="http://schemas.microsoft.com/office/powerpoint/2010/main" val="30015089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6CEF069-FA52-4DDC-93B8-ABB31D0AFE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3B41C9CF-B3ED-4EBA-B1A0-81F42B291F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066" y="-4196"/>
            <a:ext cx="5621866" cy="12195290"/>
          </a:xfrm>
        </p:spPr>
      </p:pic>
    </p:spTree>
    <p:extLst>
      <p:ext uri="{BB962C8B-B14F-4D97-AF65-F5344CB8AC3E}">
        <p14:creationId xmlns:p14="http://schemas.microsoft.com/office/powerpoint/2010/main" val="5483636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6CEF069-FA52-4DDC-93B8-ABB31D0AFE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3B41C9CF-B3ED-4EBA-B1A0-81F42B291F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068" y="7492"/>
            <a:ext cx="5621867" cy="12171917"/>
          </a:xfrm>
        </p:spPr>
      </p:pic>
    </p:spTree>
    <p:extLst>
      <p:ext uri="{BB962C8B-B14F-4D97-AF65-F5344CB8AC3E}">
        <p14:creationId xmlns:p14="http://schemas.microsoft.com/office/powerpoint/2010/main" val="39040866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6CEF069-FA52-4DDC-93B8-ABB31D0AFE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3B41C9CF-B3ED-4EBA-B1A0-81F42B291F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066" y="7493"/>
            <a:ext cx="5621866" cy="12171915"/>
          </a:xfrm>
        </p:spPr>
      </p:pic>
    </p:spTree>
    <p:extLst>
      <p:ext uri="{BB962C8B-B14F-4D97-AF65-F5344CB8AC3E}">
        <p14:creationId xmlns:p14="http://schemas.microsoft.com/office/powerpoint/2010/main" val="28450290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18</Words>
  <Application>Microsoft Office PowerPoint</Application>
  <PresentationFormat>Breitbild</PresentationFormat>
  <Paragraphs>13</Paragraphs>
  <Slides>14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14</vt:i4>
      </vt:variant>
    </vt:vector>
  </HeadingPairs>
  <TitlesOfParts>
    <vt:vector size="19" baseType="lpstr">
      <vt:lpstr>Amboy Black</vt:lpstr>
      <vt:lpstr>Arial</vt:lpstr>
      <vt:lpstr>Calibri</vt:lpstr>
      <vt:lpstr>Calibri Light</vt:lpstr>
      <vt:lpstr>Office</vt:lpstr>
      <vt:lpstr>PowerPoint-Präsentation</vt:lpstr>
      <vt:lpstr>ASPEKTE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Simon Tinnefeld</dc:creator>
  <cp:lastModifiedBy>Simon Tinnefeld</cp:lastModifiedBy>
  <cp:revision>7</cp:revision>
  <dcterms:created xsi:type="dcterms:W3CDTF">2021-03-01T11:19:59Z</dcterms:created>
  <dcterms:modified xsi:type="dcterms:W3CDTF">2021-03-02T20:31:46Z</dcterms:modified>
</cp:coreProperties>
</file>